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3" roundtripDataSignature="AMtx7mgydX9//19z4J5IKt4RsVcM7WXB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customschemas.google.com/relationships/presentationmetadata" Target="meta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1ed768a3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d1ed768a3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1ed768a3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d1ed768a3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1ed768a3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d1ed768a3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1ed768a3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d1ed768a3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1ed768a3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d1ed768a3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1ed768a3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d1ed768a3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1ed768a3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d1ed768a3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1ed768a3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d1ed768a3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1ed768a3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d1ed768a3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1ed768a3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d1ed768a3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1ed768a3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d1ed768a3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1ed768a3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d1ed768a3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1ed768a3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d1ed768a3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1ed768a3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d1ed768a3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1ed768a3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d1ed768a3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1ed768a3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d1ed768a3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1ed768a3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d1ed768a3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1ed768a3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d1ed768a3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1ed768a38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d1ed768a3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5212e8da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115212e8da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1ed768a3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d1ed768a3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1ed768a3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d1ed768a3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1ed768a3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d1ed768a3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1ed768a3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d1ed768a3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1ed768a38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d1ed768a38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1ed768a3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d1ed768a3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1ed768a3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d1ed768a3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1ed768a3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d1ed768a3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1ed768a38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d1ed768a3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1ed768a3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d1ed768a3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5212e8da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115212e8da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50256b0e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1150256b0e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1cbe0103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d1cbe0103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1cbe0103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d1cbe0103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1ed768a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d1ed768a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1ed768a3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d1ed768a3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1ed768a3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d1ed768a3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8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7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1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11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2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3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1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5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15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6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6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27BA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>
            <p:ph type="ctrTitle"/>
          </p:nvPr>
        </p:nvSpPr>
        <p:spPr>
          <a:xfrm>
            <a:off x="553225" y="1472475"/>
            <a:ext cx="85206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5205">
                <a:solidFill>
                  <a:srgbClr val="38761D"/>
                </a:solidFill>
              </a:rPr>
              <a:t>Snowflake - Streams</a:t>
            </a:r>
            <a:endParaRPr b="1" sz="5205">
              <a:solidFill>
                <a:srgbClr val="38761D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005">
                <a:solidFill>
                  <a:srgbClr val="FF0000"/>
                </a:solidFill>
              </a:rPr>
              <a:t>Sreenivas Kalahasti</a:t>
            </a:r>
            <a:endParaRPr b="1" sz="3005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6875"/>
            <a:ext cx="9144000" cy="43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 txBox="1"/>
          <p:nvPr/>
        </p:nvSpPr>
        <p:spPr>
          <a:xfrm>
            <a:off x="1395550" y="19332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INSERT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1ed768a38_0_24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INSERT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gd1ed768a3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43999" cy="447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1ed768a38_0_30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INSERT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gd1ed768a38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44000" cy="44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1ed768a38_0_36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INSERT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gd1ed768a38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1625"/>
            <a:ext cx="9143999" cy="45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1ed768a38_0_42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INSERT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gd1ed768a38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06325" cy="447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1ed768a38_0_48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INSERT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gd1ed768a38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44000" cy="44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1ed768a38_0_54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INSERT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gd1ed768a38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44001" cy="447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1ed768a38_0_60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INSERT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gd1ed768a38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44000" cy="44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1ed768a38_0_66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INSERT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gd1ed768a38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44000" cy="447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1ed768a38_0_72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INSERT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gd1ed768a38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44001" cy="44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93825" y="153525"/>
            <a:ext cx="851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7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1ed768a38_0_78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INSERT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gd1ed768a38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43999" cy="44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1ed768a38_0_84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INSERT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gd1ed768a38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44001" cy="44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1ed768a38_0_90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INSERT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gd1ed768a38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44000" cy="44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1ed768a38_0_96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INSERT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gd1ed768a38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44000" cy="447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1ed768a38_0_125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UPDATE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gd1ed768a38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0775"/>
            <a:ext cx="8215142" cy="417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1ed768a38_0_136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UPDATE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gd1ed768a38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43999" cy="44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1ed768a38_0_142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UPDATE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gd1ed768a38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5" y="668375"/>
            <a:ext cx="9099176" cy="447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1ed768a38_0_131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DELETE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" name="Google Shape;221;gd1ed768a38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43999" cy="44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1ed768a38_0_152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DELETE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gd1ed768a38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06324" cy="44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1ed768a38_0_158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DELETE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gd1ed768a38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44001" cy="44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5212e8dab_0_27"/>
          <p:cNvSpPr txBox="1"/>
          <p:nvPr/>
        </p:nvSpPr>
        <p:spPr>
          <a:xfrm>
            <a:off x="93825" y="153525"/>
            <a:ext cx="851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g115212e8dab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1ed768a38_0_164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Combining All Data Changes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gd1ed768a38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44000" cy="44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1ed768a38_0_171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Combining All Data Changes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" name="Google Shape;245;gd1ed768a38_0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44000" cy="44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1ed768a38_0_177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Combining All Data Changes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" name="Google Shape;251;gd1ed768a38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44000" cy="44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1ed768a38_0_183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Combining All Data Changes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gd1ed768a38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44001" cy="447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1ed768a38_0_189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Combining Streams &amp; Tasks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gd1ed768a38_0_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44000" cy="44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1ed768a38_0_195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Combining Streams &amp; Tasks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gd1ed768a38_0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06326" cy="44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1ed768a38_0_201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Combining Streams &amp; Tasks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gd1ed768a38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0775"/>
            <a:ext cx="8839203" cy="4050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1ed768a38_0_207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Combining Streams &amp; Tasks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gd1ed768a38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43999" cy="44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1ed768a38_0_213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Combining Streams &amp; Tasks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7" name="Google Shape;287;gd1ed768a38_0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44001" cy="45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1ed768a38_0_219"/>
          <p:cNvSpPr txBox="1"/>
          <p:nvPr/>
        </p:nvSpPr>
        <p:spPr>
          <a:xfrm>
            <a:off x="1377675" y="68075"/>
            <a:ext cx="712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Streams - Combining Streams &amp; Tasks</a:t>
            </a:r>
            <a:endParaRPr sz="2700"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3" name="Google Shape;293;gd1ed768a38_0_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8375"/>
            <a:ext cx="9144000" cy="447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5212e8dab_0_33"/>
          <p:cNvSpPr txBox="1"/>
          <p:nvPr/>
        </p:nvSpPr>
        <p:spPr>
          <a:xfrm>
            <a:off x="93825" y="153525"/>
            <a:ext cx="851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g115212e8dab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50256b0e9_0_14"/>
          <p:cNvSpPr txBox="1"/>
          <p:nvPr/>
        </p:nvSpPr>
        <p:spPr>
          <a:xfrm>
            <a:off x="0" y="0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t/>
            </a:r>
            <a:endParaRPr b="0" i="0" sz="3150" u="none" cap="none" strike="noStrike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g1150256b0e9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"/>
          <p:cNvSpPr txBox="1"/>
          <p:nvPr/>
        </p:nvSpPr>
        <p:spPr>
          <a:xfrm>
            <a:off x="0" y="0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t/>
            </a:r>
            <a:endParaRPr b="0" i="0" sz="3150" u="none" cap="none" strike="noStrike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1cbe0103a_0_9"/>
          <p:cNvSpPr txBox="1"/>
          <p:nvPr/>
        </p:nvSpPr>
        <p:spPr>
          <a:xfrm>
            <a:off x="0" y="0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t/>
            </a:r>
            <a:endParaRPr b="0" i="0" sz="3150" u="none" cap="none" strike="noStrike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gd1cbe0103a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1cbe0103a_0_16"/>
          <p:cNvSpPr txBox="1"/>
          <p:nvPr/>
        </p:nvSpPr>
        <p:spPr>
          <a:xfrm>
            <a:off x="0" y="0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t/>
            </a:r>
            <a:endParaRPr b="0" i="0" sz="3150" u="none" cap="none" strike="noStrike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gd1cbe0103a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1ed768a38_0_0"/>
          <p:cNvSpPr txBox="1"/>
          <p:nvPr/>
        </p:nvSpPr>
        <p:spPr>
          <a:xfrm>
            <a:off x="93825" y="153525"/>
            <a:ext cx="851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gd1ed768a3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1ed768a38_0_8"/>
          <p:cNvSpPr txBox="1"/>
          <p:nvPr/>
        </p:nvSpPr>
        <p:spPr>
          <a:xfrm>
            <a:off x="93825" y="153525"/>
            <a:ext cx="851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gd1ed768a38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1ed768a38_0_14"/>
          <p:cNvSpPr txBox="1"/>
          <p:nvPr/>
        </p:nvSpPr>
        <p:spPr>
          <a:xfrm>
            <a:off x="93825" y="153525"/>
            <a:ext cx="851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gd1ed768a38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2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